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Oswald Regular" panose="02000503000000000000" pitchFamily="2" charset="0"/>
      <p:regular r:id="rId12"/>
    </p:embeddedFont>
    <p:embeddedFont>
      <p:font typeface="Oswald" panose="02000503000000000000" pitchFamily="2" charset="0"/>
      <p:regular r:id="rId13"/>
      <p:bold r:id="rId14"/>
      <p:italic r:id="rId15"/>
      <p:boldItalic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2A426C"/>
    <a:srgbClr val="2C2C4A"/>
    <a:srgbClr val="1F2855"/>
    <a:srgbClr val="242E62"/>
    <a:srgbClr val="181838"/>
    <a:srgbClr val="1E1E32"/>
    <a:srgbClr val="1D1F31"/>
    <a:srgbClr val="0B0B32"/>
    <a:srgbClr val="000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30.06.2017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SzPct val="100000"/>
              <a:buFont typeface="Oswald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30.06.2017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0" y="6206536"/>
            <a:ext cx="121920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681038"/>
            <a:ext cx="157957" cy="561895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37200" cy="685800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5806281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918200" cy="4351338"/>
          </a:xfrm>
        </p:spPr>
        <p:txBody>
          <a:bodyPr lIns="0"/>
          <a:lstStyle>
            <a:lvl1pPr marL="228600" indent="-228600">
              <a:buSzPct val="100000"/>
              <a:buFont typeface="Oswald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Oswald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30.06.2017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91819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5689600" y="681038"/>
            <a:ext cx="157957" cy="561895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D30B3-1582-4B91-8F65-98E88547E0E8}" type="datetimeFigureOut">
              <a:rPr lang="de-DE" smtClean="0"/>
              <a:t>30.06.2017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00727" y="679441"/>
            <a:ext cx="9294020" cy="2309207"/>
          </a:xfrm>
          <a:solidFill>
            <a:srgbClr val="2A363B"/>
          </a:solidFill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" panose="02000503000000000000" pitchFamily="2" charset="0"/>
              </a:rPr>
              <a:t>Erarbeitung einer </a:t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00"/>
                </a:solidFill>
                <a:latin typeface="Oswald" panose="02000503000000000000" pitchFamily="2" charset="0"/>
              </a:rPr>
              <a:t>Konferenz-Website</a:t>
            </a:r>
            <a:endParaRPr lang="de-DE" b="1" i="1" spc="-300" dirty="0">
              <a:solidFill>
                <a:srgbClr val="FF0000"/>
              </a:solidFill>
              <a:latin typeface="Oswald" panose="02000503000000000000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1233555" y="6206536"/>
            <a:ext cx="1044892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385114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2292351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840989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233555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Bedingungen</a:t>
            </a:r>
          </a:p>
          <a:p>
            <a:r>
              <a:rPr lang="de-DE" dirty="0" smtClean="0"/>
              <a:t>Frameworks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IGRS der SARAD GmbH </a:t>
            </a:r>
            <a:r>
              <a:rPr lang="de-DE" dirty="0" smtClean="0"/>
              <a:t>2016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44" t="-188" r="3299"/>
          <a:stretch/>
        </p:blipFill>
        <p:spPr>
          <a:xfrm>
            <a:off x="-188007" y="0"/>
            <a:ext cx="5445807" cy="6867136"/>
          </a:xfrm>
          <a:effectLst>
            <a:innerShdw blurRad="38100" dist="25400">
              <a:prstClr val="black">
                <a:alpha val="6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Breitbild</PresentationFormat>
  <Paragraphs>7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Arial</vt:lpstr>
      <vt:lpstr>Oswald Regular</vt:lpstr>
      <vt:lpstr>Oswald</vt:lpstr>
      <vt:lpstr>Office</vt:lpstr>
      <vt:lpstr>Erarbeitung einer  Konferenz-Website</vt:lpstr>
      <vt:lpstr>Gliederung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49</cp:revision>
  <dcterms:created xsi:type="dcterms:W3CDTF">2017-06-21T14:05:39Z</dcterms:created>
  <dcterms:modified xsi:type="dcterms:W3CDTF">2017-06-30T13:35:23Z</dcterms:modified>
</cp:coreProperties>
</file>